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85" d="100"/>
          <a:sy n="85" d="100"/>
        </p:scale>
        <p:origin x="826" y="3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9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362200" y="3810000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239000" y="4146056"/>
            <a:ext cx="1297914" cy="1187944"/>
            <a:chOff x="7239000" y="4146056"/>
            <a:chExt cx="1297914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043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temp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667000" y="46482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105400" y="46482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2197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compatible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0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5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output variable is in the write-set 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y awaits an input variable x,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Output/local variables are written before being read: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Tasks with a write conflict must be ordered: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11766</TotalTime>
  <Words>1916</Words>
  <Application>Microsoft Office PowerPoint</Application>
  <PresentationFormat>On-screen Show (4:3)</PresentationFormat>
  <Paragraphs>300</Paragraphs>
  <Slides>24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229</cp:revision>
  <cp:lastPrinted>2017-10-02T11:19:10Z</cp:lastPrinted>
  <dcterms:created xsi:type="dcterms:W3CDTF">2014-01-14T17:55:37Z</dcterms:created>
  <dcterms:modified xsi:type="dcterms:W3CDTF">2017-10-02T11:19:16Z</dcterms:modified>
</cp:coreProperties>
</file>